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19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43FA-9DF8-4742-8CB1-B9E2F61B7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Desafio</a:t>
            </a:r>
            <a:r>
              <a:rPr lang="en-US" dirty="0"/>
              <a:t> 3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96ABD-B4E6-4A1A-A8A2-23DFDA15F0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</a:t>
            </a:r>
            <a:r>
              <a:rPr lang="en-US" dirty="0" err="1"/>
              <a:t>plicativo</a:t>
            </a:r>
            <a:r>
              <a:rPr lang="en-US" dirty="0"/>
              <a:t> Social auto-</a:t>
            </a:r>
            <a:r>
              <a:rPr lang="en-US" dirty="0" err="1"/>
              <a:t>sustentável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9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3C774-41B7-41EE-BD3B-4B7A411B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9A5A6F-E1C1-41CD-AE23-8097C3300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usar os produtos já desenvolvidos (</a:t>
            </a:r>
            <a:r>
              <a:rPr lang="pt-BR" dirty="0" err="1"/>
              <a:t>Gastromotiva</a:t>
            </a:r>
            <a:r>
              <a:rPr lang="pt-BR" dirty="0"/>
              <a:t>)</a:t>
            </a:r>
          </a:p>
          <a:p>
            <a:r>
              <a:rPr lang="pt-BR" dirty="0"/>
              <a:t>Criar algo exclusivo e </a:t>
            </a:r>
            <a:r>
              <a:rPr lang="pt-BR" dirty="0" err="1"/>
              <a:t>auto-sustentável</a:t>
            </a:r>
            <a:endParaRPr lang="pt-BR" dirty="0"/>
          </a:p>
          <a:p>
            <a:r>
              <a:rPr lang="pt-BR" dirty="0"/>
              <a:t>Atender a necessidade de um consumo mais sustentável de alimentos</a:t>
            </a:r>
          </a:p>
          <a:p>
            <a:r>
              <a:rPr lang="pt-BR" dirty="0"/>
              <a:t>Conhecimento sobre o processo de fabricação do produto</a:t>
            </a:r>
          </a:p>
          <a:p>
            <a:r>
              <a:rPr lang="pt-BR" dirty="0"/>
              <a:t>Criar  ponte entre consumidor e fornecedor </a:t>
            </a:r>
          </a:p>
        </p:txBody>
      </p:sp>
    </p:spTree>
    <p:extLst>
      <p:ext uri="{BB962C8B-B14F-4D97-AF65-F5344CB8AC3E}">
        <p14:creationId xmlns:p14="http://schemas.microsoft.com/office/powerpoint/2010/main" val="1017405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86FC-184F-4E59-8E16-336BBC7B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529F7-8F53-476F-A639-2518A5404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partir</a:t>
            </a:r>
            <a:r>
              <a:rPr lang="en-US" dirty="0"/>
              <a:t> do </a:t>
            </a:r>
            <a:r>
              <a:rPr lang="en-US" dirty="0" err="1"/>
              <a:t>produto</a:t>
            </a:r>
            <a:r>
              <a:rPr lang="en-US" dirty="0"/>
              <a:t> </a:t>
            </a:r>
            <a:r>
              <a:rPr lang="en-US" dirty="0" err="1"/>
              <a:t>selecionado</a:t>
            </a:r>
            <a:r>
              <a:rPr lang="en-US" dirty="0"/>
              <a:t> app </a:t>
            </a:r>
            <a:r>
              <a:rPr lang="en-US" dirty="0" err="1"/>
              <a:t>gera</a:t>
            </a:r>
            <a:r>
              <a:rPr lang="en-US" dirty="0"/>
              <a:t> </a:t>
            </a:r>
            <a:r>
              <a:rPr lang="en-US" dirty="0" err="1"/>
              <a:t>dicas</a:t>
            </a:r>
            <a:r>
              <a:rPr lang="en-US" dirty="0"/>
              <a:t> e </a:t>
            </a:r>
            <a:r>
              <a:rPr lang="en-US" dirty="0" err="1"/>
              <a:t>receitas</a:t>
            </a:r>
            <a:r>
              <a:rPr lang="en-US" dirty="0"/>
              <a:t> para o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aproveitamento</a:t>
            </a:r>
            <a:r>
              <a:rPr lang="en-US" dirty="0"/>
              <a:t> do </a:t>
            </a:r>
            <a:r>
              <a:rPr lang="en-US" dirty="0" err="1"/>
              <a:t>produto</a:t>
            </a:r>
            <a:r>
              <a:rPr lang="en-US" dirty="0"/>
              <a:t>.</a:t>
            </a:r>
          </a:p>
          <a:p>
            <a:r>
              <a:rPr lang="en-US" dirty="0"/>
              <a:t>Auto-</a:t>
            </a:r>
            <a:r>
              <a:rPr lang="en-US" dirty="0" err="1"/>
              <a:t>Sustentabilidade</a:t>
            </a:r>
            <a:r>
              <a:rPr lang="en-US" dirty="0"/>
              <a:t> do </a:t>
            </a:r>
            <a:r>
              <a:rPr lang="en-US" dirty="0" err="1"/>
              <a:t>projeto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ads (propagandas) e </a:t>
            </a:r>
            <a:r>
              <a:rPr lang="en-US" dirty="0" err="1"/>
              <a:t>patrocinadores</a:t>
            </a:r>
            <a:endParaRPr lang="en-US" dirty="0"/>
          </a:p>
          <a:p>
            <a:r>
              <a:rPr lang="pt-BR" dirty="0"/>
              <a:t>Informações sobre a procedência do produto.</a:t>
            </a:r>
          </a:p>
          <a:p>
            <a:r>
              <a:rPr lang="pt-BR" dirty="0"/>
              <a:t>História dos principais parceiros envolvidos no processo de produção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43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31DC6-23EC-4571-A5D3-3C13487C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AA030F-8966-4577-B16F-961CB106B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6095" y="1387588"/>
            <a:ext cx="4082824" cy="4082824"/>
          </a:xfrm>
        </p:spPr>
      </p:pic>
    </p:spTree>
    <p:extLst>
      <p:ext uri="{BB962C8B-B14F-4D97-AF65-F5344CB8AC3E}">
        <p14:creationId xmlns:p14="http://schemas.microsoft.com/office/powerpoint/2010/main" val="135536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D7D15-257D-4734-891A-C1A916FF6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A6195B-0CF4-4D3E-8D90-8193C25B4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563" y="1995487"/>
            <a:ext cx="2358936" cy="41957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B4797-EE8E-4F7F-9978-A342B2B1C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133" y="1995487"/>
            <a:ext cx="2378352" cy="4195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5382C-C41F-4FAC-9D65-30B6C15BD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957" y="1995487"/>
            <a:ext cx="2358937" cy="4195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771E4-0A7B-42C7-920B-5C062F550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1366" y="1995488"/>
            <a:ext cx="2358936" cy="419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6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BCB1-C516-4DD3-BF65-35BC06EB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Custos/Lucro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3AAC4B-70AA-442A-B69F-1EEEAF556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737" t="40602" r="63540" b="43918"/>
          <a:stretch/>
        </p:blipFill>
        <p:spPr>
          <a:xfrm>
            <a:off x="347006" y="2228552"/>
            <a:ext cx="3845379" cy="130106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263983-E19B-430D-8291-F4D5126EB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8" t="41677" r="65254" b="25696"/>
          <a:stretch/>
        </p:blipFill>
        <p:spPr>
          <a:xfrm>
            <a:off x="347006" y="4324718"/>
            <a:ext cx="3591154" cy="22370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9DC349-4F33-4F85-9074-5C01A125C27E}"/>
              </a:ext>
            </a:extLst>
          </p:cNvPr>
          <p:cNvSpPr txBox="1"/>
          <p:nvPr/>
        </p:nvSpPr>
        <p:spPr>
          <a:xfrm>
            <a:off x="180308" y="1437323"/>
            <a:ext cx="1102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Custos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EB98F4-6BB3-47E8-923E-2BCB9D4825BD}"/>
              </a:ext>
            </a:extLst>
          </p:cNvPr>
          <p:cNvSpPr txBox="1"/>
          <p:nvPr/>
        </p:nvSpPr>
        <p:spPr>
          <a:xfrm>
            <a:off x="180308" y="3766852"/>
            <a:ext cx="1102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Lucros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209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185</TotalTime>
  <Words>97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Desafio 3 </vt:lpstr>
      <vt:lpstr>Problema</vt:lpstr>
      <vt:lpstr>Resolução</vt:lpstr>
      <vt:lpstr>PowerPoint Presentation</vt:lpstr>
      <vt:lpstr>Exemplos</vt:lpstr>
      <vt:lpstr>Custos/Lucro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Desafio 3</dc:title>
  <dc:creator>Ricardo Ananias Jr</dc:creator>
  <cp:lastModifiedBy>Ricardo Ananias Jr</cp:lastModifiedBy>
  <cp:revision>13</cp:revision>
  <dcterms:created xsi:type="dcterms:W3CDTF">2018-08-26T08:28:02Z</dcterms:created>
  <dcterms:modified xsi:type="dcterms:W3CDTF">2018-08-26T11:38:02Z</dcterms:modified>
</cp:coreProperties>
</file>